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D830-324C-4EFC-862B-157D6A027A1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1361-E032-4398-87E2-104F910D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7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1361-E032-4398-87E2-104F910DCA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9730-75F1-4BF3-B2D6-4721189C46C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A0C9-525F-4BAD-91C4-577F74261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23" y="350149"/>
            <a:ext cx="9838481" cy="1015663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1474996"/>
            <a:ext cx="9838481" cy="612879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698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526420" y="1135242"/>
            <a:ext cx="9144000" cy="10922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44" y="0"/>
            <a:ext cx="7559352" cy="63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592263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  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-1" y="1837927"/>
            <a:ext cx="6513095" cy="4788464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This Content is presented by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FF00"/>
              </a:solidFill>
            </a:endParaRPr>
          </a:p>
          <a:p>
            <a:r>
              <a:rPr lang="en-US" sz="5400" dirty="0">
                <a:solidFill>
                  <a:srgbClr val="FF0000"/>
                </a:solidFill>
              </a:rPr>
              <a:t>SAMIR CHANDRA DAS </a:t>
            </a:r>
          </a:p>
          <a:p>
            <a:r>
              <a:rPr lang="en-US" sz="4000" dirty="0">
                <a:solidFill>
                  <a:srgbClr val="7030A0"/>
                </a:solidFill>
              </a:rPr>
              <a:t>Assistant Teacher (Math.)</a:t>
            </a:r>
          </a:p>
          <a:p>
            <a:r>
              <a:rPr lang="en-US" sz="4800" dirty="0">
                <a:solidFill>
                  <a:srgbClr val="00B0F0"/>
                </a:solidFill>
              </a:rPr>
              <a:t>SONADIA ADARSHA  High School</a:t>
            </a:r>
            <a:r>
              <a:rPr lang="en-US" sz="4000" dirty="0"/>
              <a:t>,</a:t>
            </a:r>
          </a:p>
          <a:p>
            <a:r>
              <a:rPr lang="en-US" sz="4400" dirty="0"/>
              <a:t> HATIYA . NOAKHALI </a:t>
            </a:r>
          </a:p>
          <a:p>
            <a:r>
              <a:rPr lang="en-US" sz="4800" dirty="0">
                <a:solidFill>
                  <a:srgbClr val="C00000"/>
                </a:solidFill>
              </a:rPr>
              <a:t>Mobile : 01718800995 </a:t>
            </a:r>
          </a:p>
          <a:p>
            <a:r>
              <a:rPr lang="en-US" sz="4000">
                <a:solidFill>
                  <a:srgbClr val="002060"/>
                </a:solidFill>
              </a:rPr>
              <a:t>Email : SAMIRHATIYA1980@gmail.com</a:t>
            </a:r>
          </a:p>
          <a:p>
            <a:pPr marL="0" indent="0">
              <a:buNone/>
            </a:pPr>
            <a:endParaRPr lang="bn-BD" sz="40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13094" y="1813451"/>
            <a:ext cx="5678906" cy="4812940"/>
          </a:xfrm>
          <a:solidFill>
            <a:schemeClr val="bg2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বিযয়ঃ বিজ্ঞান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শ্রেনিঃনবম 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পাঠঃআমিষ বা প্রোটিন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তারিখঃ৩০/১১/১৭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7422" y="136478"/>
            <a:ext cx="11846257" cy="1733266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bn-BD" dirty="0" smtClean="0"/>
              <a:t>শিখনফল</a:t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224585"/>
            <a:ext cx="11928143" cy="463341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lvl="8" algn="l"/>
            <a:r>
              <a:rPr lang="bn-BD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lvl="8" algn="l"/>
            <a:r>
              <a:rPr lang="en-US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বা প্রোটিন কাকে বলে বলতে পারবে।    			                                      </a:t>
            </a:r>
            <a:r>
              <a:rPr lang="en-US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 প্রকারভেদ বলতে পারবে।</a:t>
            </a:r>
          </a:p>
          <a:p>
            <a:pPr lvl="8" algn="l"/>
            <a:r>
              <a:rPr lang="en-US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 উৎস বলতে পারবে। 	</a:t>
            </a:r>
          </a:p>
          <a:p>
            <a:pPr lvl="8" algn="l"/>
            <a:r>
              <a:rPr lang="en-US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r>
              <a:rPr lang="bn-BD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কিভাবে তৈরি করা যায়।</a:t>
            </a:r>
            <a:r>
              <a:rPr lang="bn-BD" sz="17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r>
              <a:rPr lang="bn-BD" sz="17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pPr lvl="8"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						</a:t>
            </a:r>
          </a:p>
          <a:p>
            <a:pPr lvl="2" algn="l"/>
            <a:r>
              <a:rPr lang="bn-BD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1850" y="122831"/>
            <a:ext cx="10515600" cy="352112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তোমরা সকালে নাস্তা করেছো?</a:t>
            </a:r>
            <a:b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নাস্তায় কি কি খাবার খেয়েছো?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৩।মাছ ,মাংস, দিম,দুধ,ভাত,রুটি,সবজি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 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 এখান থেকে কি কি খেয়েছো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43" y="3781248"/>
            <a:ext cx="3941064" cy="259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6" y="3781248"/>
            <a:ext cx="3421240" cy="259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0" y="3864888"/>
            <a:ext cx="3494390" cy="25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758" y="270458"/>
            <a:ext cx="11029180" cy="1413964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বা প্রোটিন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0868" y="-1293816"/>
            <a:ext cx="5014956" cy="110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6417521"/>
          </a:xfr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হাইড্রোজেন অক্সিজেন ও নাট্রোজেন দ্বারা গঠিত খাদ্যই হচ্ছে আমিষ বা প্রটিন।</a:t>
            </a:r>
            <a:b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ষের প্রকারঃ-</a:t>
            </a:r>
            <a:b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২ প্রকার।</a:t>
            </a:r>
            <a:b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আমিষের উৎসঃ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মাছ,মাংস, ডিম, দুধ,ডাল,চিনাবাদাম সিমের বীচি, সুতকিমাছ ইত্যাদি থেকে আমরা আমিষ পাই।</a:t>
            </a:r>
            <a:b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সমপূরক আমিষঃ-</a:t>
            </a:r>
            <a:b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চাল ও দুধ দিয়ে পায়েস , ডাল ও চাল দিয়ে খিচুড়ি , গম ডাল ও মাংস দিয়ে হালিম , ভাতের সাথে মাছ ও ডাল ইত্যাদি 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/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 উৎস গুলো লিখ 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181600" cy="43513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</a:p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সম্পূরক খাবারের নাম এবং বানানোর পদ্ধতি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840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318197"/>
            <a:ext cx="9144000" cy="3760631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bn-BD" dirty="0"/>
          </a:p>
          <a:p>
            <a:pPr algn="l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।আমিষে কী কী উপাদান আছে ।</a:t>
            </a:r>
          </a:p>
          <a:p>
            <a:pPr algn="l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আমিষ কত প্রকার?</a:t>
            </a:r>
          </a:p>
          <a:p>
            <a:pPr algn="l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৩।আমিষে ১টি বিশেষ মৌলিক উপাদান আছে – সে টি কি ?</a:t>
            </a:r>
          </a:p>
          <a:p>
            <a:pPr algn="l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৪।সম্পুরক আমিষ কাকে বলে ?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টি সম্পূরক খাবারের নাম এবং বানানোর পদ্ধতি লিখে আনবে 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148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পরিচিতি     </vt:lpstr>
      <vt:lpstr>        শিখনফল </vt:lpstr>
      <vt:lpstr>১। তোমরা সকালে নাস্তা করেছো? ২। নাস্তায় কি কি খাবার খেয়েছো? ৩।মাছ ,মাংস, দিম,দুধ,ভাত,রুটি,সবজি্ ,ফল,সালাত এখান থেকে কি কি খেয়েছো? </vt:lpstr>
      <vt:lpstr>                   আমিষ বা প্রোটিন</vt:lpstr>
      <vt:lpstr>আমিষের সংজ্ঞাঃ--                  কার্বন হাইড্রোজেন অক্সিজেন ও নাট্রোজেন দ্বারা গঠিত খাদ্যই হচ্ছে আমিষ বা প্রটিন। আমিষের প্রকারঃ-                   আমিষ ২ প্রকার।  আমিষের উৎসঃ                   মাছ,মাংস, ডিম, দুধ,ডাল,চিনাবাদাম সিমের বীচি, সুতকিমাছ ইত্যাদি থেকে আমরা আমিষ পাই। সমপূরক আমিষঃ-                  যেমন- চাল ও দুধ দিয়ে পায়েস , ডাল ও চাল দিয়ে খিচুড়ি , গম ডাল ও মাংস দিয়ে হালিম , ভাতের সাথে মাছ ও ডাল ইত্যাদি ।</vt:lpstr>
      <vt:lpstr>        দলগত কাজ</vt:lpstr>
      <vt:lpstr> মূল্যায়ন</vt:lpstr>
      <vt:lpstr>                        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pc</dc:creator>
  <cp:lastModifiedBy>DELL</cp:lastModifiedBy>
  <cp:revision>77</cp:revision>
  <dcterms:created xsi:type="dcterms:W3CDTF">2014-06-29T15:51:15Z</dcterms:created>
  <dcterms:modified xsi:type="dcterms:W3CDTF">2017-11-30T06:40:56Z</dcterms:modified>
</cp:coreProperties>
</file>